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10/2/2020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transition advClick="0" advTm="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advClick="0" advTm="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advClick="0"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10/2/2020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advClick="0" advTm="0"/>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Five Reason Parents should get involve in their child’s education</a:t>
            </a:r>
            <a:endParaRPr lang="en-US" sz="4000" dirty="0"/>
          </a:p>
        </p:txBody>
      </p:sp>
      <p:sp>
        <p:nvSpPr>
          <p:cNvPr id="3" name="Subtitle 2"/>
          <p:cNvSpPr>
            <a:spLocks noGrp="1"/>
          </p:cNvSpPr>
          <p:nvPr>
            <p:ph type="subTitle" idx="1"/>
          </p:nvPr>
        </p:nvSpPr>
        <p:spPr/>
        <p:txBody>
          <a:bodyPr/>
          <a:lstStyle/>
          <a:p>
            <a:r>
              <a:rPr lang="en-US" dirty="0" smtClean="0"/>
              <a:t>Beneficial</a:t>
            </a:r>
          </a:p>
          <a:p>
            <a:endParaRPr lang="en-US" dirty="0"/>
          </a:p>
        </p:txBody>
      </p:sp>
    </p:spTree>
    <p:extLst>
      <p:ext uri="{BB962C8B-B14F-4D97-AF65-F5344CB8AC3E}">
        <p14:creationId xmlns:p14="http://schemas.microsoft.com/office/powerpoint/2010/main" val="1850797348"/>
      </p:ext>
    </p:extLst>
  </p:cSld>
  <p:clrMapOvr>
    <a:masterClrMapping/>
  </p:clrMapOvr>
  <p:transition advClick="0" advTm="1000">
    <p:sndAc>
      <p:stSnd>
        <p:snd r:embed="rId2"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Higher grades</a:t>
            </a:r>
            <a:endParaRPr lang="en-US" dirty="0"/>
          </a:p>
        </p:txBody>
      </p:sp>
      <p:sp>
        <p:nvSpPr>
          <p:cNvPr id="3" name="Content Placeholder 2"/>
          <p:cNvSpPr>
            <a:spLocks noGrp="1"/>
          </p:cNvSpPr>
          <p:nvPr>
            <p:ph sz="quarter" idx="13"/>
          </p:nvPr>
        </p:nvSpPr>
        <p:spPr/>
        <p:txBody>
          <a:bodyPr/>
          <a:lstStyle/>
          <a:p>
            <a:r>
              <a:rPr lang="en-US" dirty="0" smtClean="0"/>
              <a:t>Students whose parents are involved in their education get better grades and have higher test scores. The more parents are involved, the more their children seem to benefit. A study of parents highly involved in the educational process showed that their children were more likely to improve in reading and math.</a:t>
            </a:r>
            <a:endParaRPr lang="en-US" dirty="0"/>
          </a:p>
        </p:txBody>
      </p:sp>
    </p:spTree>
    <p:extLst>
      <p:ext uri="{BB962C8B-B14F-4D97-AF65-F5344CB8AC3E}">
        <p14:creationId xmlns:p14="http://schemas.microsoft.com/office/powerpoint/2010/main" val="2753905630"/>
      </p:ext>
    </p:extLst>
  </p:cSld>
  <p:clrMapOvr>
    <a:masterClrMapping/>
  </p:clrMapOvr>
  <p:transition advClick="0"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better behavior</a:t>
            </a:r>
            <a:endParaRPr lang="en-US" dirty="0"/>
          </a:p>
        </p:txBody>
      </p:sp>
      <p:sp>
        <p:nvSpPr>
          <p:cNvPr id="3" name="Content Placeholder 2"/>
          <p:cNvSpPr>
            <a:spLocks noGrp="1"/>
          </p:cNvSpPr>
          <p:nvPr>
            <p:ph sz="quarter" idx="13"/>
          </p:nvPr>
        </p:nvSpPr>
        <p:spPr/>
        <p:txBody>
          <a:bodyPr/>
          <a:lstStyle/>
          <a:p>
            <a:r>
              <a:rPr lang="en-US" dirty="0" smtClean="0"/>
              <a:t>Students develop better social skills and show improved behavior when their parents are involved at school. Studies have also shown that students are less likely to skip school, less disruptive in class, and more likely to do their homework when their parents are involved. One study showed that when dads are highly involved in schools, their children enjoy school more and are less likely to be suspended, expelled, or required to repeat a grade.</a:t>
            </a:r>
            <a:endParaRPr lang="en-US" dirty="0"/>
          </a:p>
        </p:txBody>
      </p:sp>
    </p:spTree>
    <p:extLst>
      <p:ext uri="{BB962C8B-B14F-4D97-AF65-F5344CB8AC3E}">
        <p14:creationId xmlns:p14="http://schemas.microsoft.com/office/powerpoint/2010/main" val="3356549864"/>
      </p:ext>
    </p:extLst>
  </p:cSld>
  <p:clrMapOvr>
    <a:masterClrMapping/>
  </p:clrMapOvr>
  <p:transition advClick="0" advTm="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Improved education</a:t>
            </a:r>
            <a:endParaRPr lang="en-US" dirty="0"/>
          </a:p>
        </p:txBody>
      </p:sp>
      <p:sp>
        <p:nvSpPr>
          <p:cNvPr id="3" name="Content Placeholder 2"/>
          <p:cNvSpPr>
            <a:spLocks noGrp="1"/>
          </p:cNvSpPr>
          <p:nvPr>
            <p:ph sz="quarter" idx="13"/>
          </p:nvPr>
        </p:nvSpPr>
        <p:spPr/>
        <p:txBody>
          <a:bodyPr/>
          <a:lstStyle/>
          <a:p>
            <a:r>
              <a:rPr lang="en-US" dirty="0" smtClean="0"/>
              <a:t>Research shows that parent involvement can help improve the quality of schools, raise teacher morale, and improve a school’s reputation in the community. Involved parents gain the respect of teachers; as a result, teachers have higher expectations of their children. Involvement pays off in the long term, too: Children stay in school longer and are more likely to continue their education after high school.</a:t>
            </a:r>
            <a:endParaRPr lang="en-US" dirty="0"/>
          </a:p>
        </p:txBody>
      </p:sp>
    </p:spTree>
    <p:extLst>
      <p:ext uri="{BB962C8B-B14F-4D97-AF65-F5344CB8AC3E}">
        <p14:creationId xmlns:p14="http://schemas.microsoft.com/office/powerpoint/2010/main" val="2684149475"/>
      </p:ext>
    </p:extLst>
  </p:cSld>
  <p:clrMapOvr>
    <a:masterClrMapping/>
  </p:clrMapOvr>
  <p:transition advClick="0"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Increased confidence</a:t>
            </a:r>
            <a:endParaRPr lang="en-US" dirty="0"/>
          </a:p>
        </p:txBody>
      </p:sp>
      <p:sp>
        <p:nvSpPr>
          <p:cNvPr id="3" name="Content Placeholder 2"/>
          <p:cNvSpPr>
            <a:spLocks noGrp="1"/>
          </p:cNvSpPr>
          <p:nvPr>
            <p:ph sz="quarter" idx="13"/>
          </p:nvPr>
        </p:nvSpPr>
        <p:spPr/>
        <p:txBody>
          <a:bodyPr/>
          <a:lstStyle/>
          <a:p>
            <a:r>
              <a:rPr lang="en-US" dirty="0" smtClean="0"/>
              <a:t>When students feel supported at home and school, they develop more positive attitudes about school, have more self-confidence, and place a higher priority on academic achievement. Children of involved parents are more likely to feel that they’re accepted, included, and respected and at school.</a:t>
            </a:r>
            <a:endParaRPr lang="en-US" dirty="0"/>
          </a:p>
        </p:txBody>
      </p:sp>
    </p:spTree>
    <p:extLst>
      <p:ext uri="{BB962C8B-B14F-4D97-AF65-F5344CB8AC3E}">
        <p14:creationId xmlns:p14="http://schemas.microsoft.com/office/powerpoint/2010/main" val="3759837343"/>
      </p:ext>
    </p:extLst>
  </p:cSld>
  <p:clrMapOvr>
    <a:masterClrMapping/>
  </p:clrMapOvr>
  <p:transition advClick="0"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Parents benefit too</a:t>
            </a:r>
            <a:endParaRPr lang="en-US" dirty="0"/>
          </a:p>
        </p:txBody>
      </p:sp>
      <p:sp>
        <p:nvSpPr>
          <p:cNvPr id="3" name="Content Placeholder 2"/>
          <p:cNvSpPr>
            <a:spLocks noGrp="1"/>
          </p:cNvSpPr>
          <p:nvPr>
            <p:ph sz="quarter" idx="13"/>
          </p:nvPr>
        </p:nvSpPr>
        <p:spPr/>
        <p:txBody>
          <a:bodyPr/>
          <a:lstStyle/>
          <a:p>
            <a:r>
              <a:rPr lang="en-US" dirty="0" smtClean="0"/>
              <a:t>When parents become involved in their children’s education, they become more comfortable in the school building, gain confidence in their parenting skills and feel more capable of helping their children learn. They’re also more likely to continue their own education.</a:t>
            </a:r>
            <a:endParaRPr lang="en-US" dirty="0"/>
          </a:p>
        </p:txBody>
      </p:sp>
    </p:spTree>
    <p:extLst>
      <p:ext uri="{BB962C8B-B14F-4D97-AF65-F5344CB8AC3E}">
        <p14:creationId xmlns:p14="http://schemas.microsoft.com/office/powerpoint/2010/main" val="60385169"/>
      </p:ext>
    </p:extLst>
  </p:cSld>
  <p:clrMapOvr>
    <a:masterClrMapping/>
  </p:clrMapOvr>
  <p:transition advClick="0" advTm="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remember</a:t>
            </a:r>
            <a:endParaRPr lang="en-US" dirty="0"/>
          </a:p>
        </p:txBody>
      </p:sp>
      <p:sp>
        <p:nvSpPr>
          <p:cNvPr id="3" name="Content Placeholder 2"/>
          <p:cNvSpPr>
            <a:spLocks noGrp="1"/>
          </p:cNvSpPr>
          <p:nvPr>
            <p:ph sz="quarter" idx="13"/>
          </p:nvPr>
        </p:nvSpPr>
        <p:spPr/>
        <p:txBody>
          <a:bodyPr/>
          <a:lstStyle/>
          <a:p>
            <a:r>
              <a:rPr lang="en-US" dirty="0" smtClean="0"/>
              <a:t>Involvement is easy. You don’t have to log hundreds of volunteer hours for your child to benefit. Even if you can only volunteer a few hours a year, every little bit counts</a:t>
            </a:r>
            <a:endParaRPr lang="en-US" dirty="0"/>
          </a:p>
        </p:txBody>
      </p:sp>
    </p:spTree>
    <p:extLst>
      <p:ext uri="{BB962C8B-B14F-4D97-AF65-F5344CB8AC3E}">
        <p14:creationId xmlns:p14="http://schemas.microsoft.com/office/powerpoint/2010/main" val="156575454"/>
      </p:ext>
    </p:extLst>
  </p:cSld>
  <p:clrMapOvr>
    <a:masterClrMapping/>
  </p:clrMapOvr>
  <p:transition advClick="0" advTm="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48</TotalTime>
  <Words>364</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Impact</vt:lpstr>
      <vt:lpstr>Main Event</vt:lpstr>
      <vt:lpstr>Five Reason Parents should get involve in their child’s education</vt:lpstr>
      <vt:lpstr>Higher grades</vt:lpstr>
      <vt:lpstr>                  better behavior</vt:lpstr>
      <vt:lpstr>Improved education</vt:lpstr>
      <vt:lpstr>Increased confidence</vt:lpstr>
      <vt:lpstr>Parents benefit too</vt:lpstr>
      <vt:lpstr>remember</vt:lpstr>
    </vt:vector>
  </TitlesOfParts>
  <Company>St. Louis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Reason Parents should get involve in their child’s education</dc:title>
  <dc:creator>West, Byron c.</dc:creator>
  <cp:lastModifiedBy>West, Byron c.</cp:lastModifiedBy>
  <cp:revision>7</cp:revision>
  <dcterms:created xsi:type="dcterms:W3CDTF">2020-10-02T16:06:20Z</dcterms:created>
  <dcterms:modified xsi:type="dcterms:W3CDTF">2020-10-02T16:55:05Z</dcterms:modified>
</cp:coreProperties>
</file>